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25CDA-DFB8-4A4F-A215-3C62C837A203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B4FFC-1CFD-4BE5-BE16-FB726143E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673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B4FFC-1CFD-4BE5-BE16-FB726143E66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367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Новая папка\dRP-rzkT9T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836712"/>
            <a:ext cx="5486400" cy="329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2432" y="4509120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Совет Молодых Юристов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Башкортостанского</a:t>
            </a:r>
            <a:r>
              <a:rPr lang="ru-RU" sz="2000" dirty="0" smtClean="0">
                <a:solidFill>
                  <a:srgbClr val="FF0000"/>
                </a:solidFill>
              </a:rPr>
              <a:t> отделения Ассоциации Юристов России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20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6712" y="260648"/>
            <a:ext cx="763284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Цели: </a:t>
            </a:r>
          </a:p>
          <a:p>
            <a:pPr algn="just"/>
            <a:r>
              <a:rPr lang="ru-RU" sz="3200" dirty="0" smtClean="0"/>
              <a:t>• Привлечение </a:t>
            </a:r>
            <a:r>
              <a:rPr lang="ru-RU" sz="3200" dirty="0"/>
              <a:t>студентов к </a:t>
            </a:r>
            <a:r>
              <a:rPr lang="ru-RU" sz="3200" dirty="0" smtClean="0"/>
              <a:t>активной общественной жизни;</a:t>
            </a:r>
            <a:r>
              <a:rPr lang="ru-RU" sz="3200" dirty="0"/>
              <a:t> </a:t>
            </a:r>
            <a:endParaRPr lang="ru-RU" sz="3200" dirty="0" smtClean="0"/>
          </a:p>
          <a:p>
            <a:pPr algn="just"/>
            <a:r>
              <a:rPr lang="ru-RU" sz="3200" dirty="0"/>
              <a:t>• </a:t>
            </a:r>
            <a:r>
              <a:rPr lang="ru-RU" sz="3200" dirty="0" smtClean="0"/>
              <a:t>Повышения </a:t>
            </a:r>
            <a:r>
              <a:rPr lang="ru-RU" sz="3200" dirty="0"/>
              <a:t>уровня правосознания и правовой грамотности </a:t>
            </a:r>
            <a:r>
              <a:rPr lang="ru-RU" sz="3200" dirty="0" smtClean="0"/>
              <a:t>посредством организации и </a:t>
            </a:r>
            <a:r>
              <a:rPr lang="ru-RU" sz="3200" dirty="0"/>
              <a:t>участия в научно-практических конференциях, круглых столах республиканского и всероссийского </a:t>
            </a:r>
            <a:r>
              <a:rPr lang="ru-RU" sz="3200" dirty="0" smtClean="0"/>
              <a:t>уровня;</a:t>
            </a:r>
          </a:p>
          <a:p>
            <a:pPr algn="just"/>
            <a:r>
              <a:rPr lang="ru-RU" sz="3200" dirty="0"/>
              <a:t>• </a:t>
            </a:r>
            <a:r>
              <a:rPr lang="ru-RU" sz="3200" dirty="0" smtClean="0"/>
              <a:t>Научно-исследовательская </a:t>
            </a:r>
            <a:r>
              <a:rPr lang="ru-RU" sz="3200" dirty="0"/>
              <a:t>деятельность (научные публикации, гранты</a:t>
            </a:r>
            <a:r>
              <a:rPr lang="ru-RU" sz="3200" dirty="0" smtClean="0"/>
              <a:t>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32839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Admin\Рабочий стол\Новая папка (2)\08dVpQ5g98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44" y="188640"/>
            <a:ext cx="7670800" cy="511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5589240"/>
            <a:ext cx="8283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Совет Молодых Юристов на Межрегиональном юридическом форуме </a:t>
            </a:r>
            <a:r>
              <a:rPr lang="ru-RU" b="1" dirty="0"/>
              <a:t>"Актуальные вопросы избирательного права и гражданского общества" посвященный 20-летию Конституции РФ , прошедший 10 октября 2013 г. в г. Уфа.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56136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548680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Один из проектов Совета Молодых Юристов: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Documents and Settings\Admin\Рабочий стол\Новая папка (2)\lfOpvW_YYz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488" y="1772816"/>
            <a:ext cx="3255640" cy="3284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43608" y="4941168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Корпус наблюдателей "За чистые выборы" в </a:t>
            </a:r>
            <a:r>
              <a:rPr lang="ru-RU" sz="2400" b="1" dirty="0" smtClean="0"/>
              <a:t>РБ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31125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836712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lvl="1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Ключевыми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задачами Корпуса являются защита прав граждан России на участие в формировании органов власти через содействие профессиональной организации выборов и создание системы подготовки молодых профессионалов: наблюдателей, членов избирательных комиссий, кандидатов на выборные должности. 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Участники Корпуса проявляют свою активную гражданскую позицию не только в качестве наблюдателей, но и участвуют в работе избирательных комиссий, а также выдвигаются в качестве кандидатов на выборах, таким образом формируя власть.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Основными принципами работы Корпуса являются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неангажированность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волонтерство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профессионализм.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680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Новая папка\bhMvdSUDUI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644008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Documents and Settings\Admin\Рабочий стол\Новая папка\xk9kIoiLfSQ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3501008"/>
            <a:ext cx="4499992" cy="3357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Documents and Settings\Admin\Рабочий стол\Новая папка\WlOdaDX2I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3501007"/>
            <a:ext cx="4644008" cy="3357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Documents and Settings\Admin\Рабочий стол\Новая папка\XrE8vSTYKf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0"/>
            <a:ext cx="4499992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6005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99</Words>
  <Application>Microsoft Office PowerPoint</Application>
  <PresentationFormat>Экран (4:3)</PresentationFormat>
  <Paragraphs>13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4</cp:revision>
  <dcterms:modified xsi:type="dcterms:W3CDTF">2013-11-01T18:56:18Z</dcterms:modified>
</cp:coreProperties>
</file>